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97" r:id="rId2"/>
    <p:sldId id="496" r:id="rId3"/>
    <p:sldId id="367" r:id="rId4"/>
    <p:sldId id="449" r:id="rId5"/>
    <p:sldId id="450" r:id="rId6"/>
    <p:sldId id="451" r:id="rId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6D6952-1079-0048-8A0C-73B4C01C1E75}">
          <p14:sldIdLst>
            <p14:sldId id="497"/>
            <p14:sldId id="496"/>
          </p14:sldIdLst>
        </p14:section>
        <p14:section name="Puccini-Tosca" id="{5923B412-93B0-452E-8FE8-90B090EC1173}">
          <p14:sldIdLst>
            <p14:sldId id="367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5C6F0-34D8-C833-3A74-36F7A8D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70" y="358815"/>
            <a:ext cx="4654434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11597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DFCDD4A-B833-5C35-2EF6-1BA3D8A4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642938"/>
            <a:ext cx="3673475" cy="1698625"/>
          </a:xfrm>
          <a:prstGeom prst="rect">
            <a:avLst/>
          </a:prstGeom>
        </p:spPr>
      </p:pic>
      <p:pic>
        <p:nvPicPr>
          <p:cNvPr id="13" name="Picture 12" descr="A black and red background with white text&#10;&#10;Description automatically generated">
            <a:extLst>
              <a:ext uri="{FF2B5EF4-FFF2-40B4-BE49-F238E27FC236}">
                <a16:creationId xmlns:a16="http://schemas.microsoft.com/office/drawing/2014/main" id="{F12E4CE5-8D69-1064-71C5-0DD4A41B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11413"/>
            <a:ext cx="3673475" cy="1714500"/>
          </a:xfrm>
          <a:prstGeom prst="rect">
            <a:avLst/>
          </a:prstGeom>
        </p:spPr>
      </p:pic>
      <p:pic>
        <p:nvPicPr>
          <p:cNvPr id="9" name="Picture 8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82342A31-C982-D464-A6D3-03FD32CFD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4192588"/>
            <a:ext cx="3673475" cy="2022475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517E1DFF-DF8E-7058-D42D-53FEE40E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642938"/>
            <a:ext cx="2447925" cy="1441450"/>
          </a:xfrm>
          <a:prstGeom prst="rect">
            <a:avLst/>
          </a:prstGeom>
        </p:spPr>
      </p:pic>
      <p:pic>
        <p:nvPicPr>
          <p:cNvPr id="7" name="Picture 6" descr="A red square with black text&#10;&#10;Description automatically generated">
            <a:extLst>
              <a:ext uri="{FF2B5EF4-FFF2-40B4-BE49-F238E27FC236}">
                <a16:creationId xmlns:a16="http://schemas.microsoft.com/office/drawing/2014/main" id="{5000BF4F-D86B-B90F-4963-CE3E0916C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2154238"/>
            <a:ext cx="2447925" cy="1101725"/>
          </a:xfrm>
          <a:prstGeom prst="rect">
            <a:avLst/>
          </a:prstGeom>
        </p:spPr>
      </p:pic>
      <p:pic>
        <p:nvPicPr>
          <p:cNvPr id="5" name="Picture 4" descr="A red flag with black text&#10;&#10;Description automatically generated">
            <a:extLst>
              <a:ext uri="{FF2B5EF4-FFF2-40B4-BE49-F238E27FC236}">
                <a16:creationId xmlns:a16="http://schemas.microsoft.com/office/drawing/2014/main" id="{6DAE65DC-561A-9F2B-C537-4740777AE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322638"/>
            <a:ext cx="2447925" cy="1031875"/>
          </a:xfrm>
          <a:prstGeom prst="rect">
            <a:avLst/>
          </a:prstGeom>
        </p:spPr>
      </p:pic>
      <p:pic>
        <p:nvPicPr>
          <p:cNvPr id="15" name="Picture 1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7084F58-BCB3-5456-276A-0D2B49CE4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4421188"/>
            <a:ext cx="2447925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8ECCA0F-406F-B585-6CE2-F8DA055A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Anzug, Gefäß, Fass enthält.&#10;&#10;Automatisch generierte Beschreibung">
            <a:extLst>
              <a:ext uri="{FF2B5EF4-FFF2-40B4-BE49-F238E27FC236}">
                <a16:creationId xmlns:a16="http://schemas.microsoft.com/office/drawing/2014/main" id="{4B8AE241-3761-2D07-77CD-9BFF87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1749CE1D-7101-C75D-7BDF-7E1BE2A1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0057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Fass, Gefäß, Anzug enthält.&#10;&#10;Automatisch generierte Beschreibung">
            <a:extLst>
              <a:ext uri="{FF2B5EF4-FFF2-40B4-BE49-F238E27FC236}">
                <a16:creationId xmlns:a16="http://schemas.microsoft.com/office/drawing/2014/main" id="{EE7492A4-0473-43C8-A5B6-5C42E196E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9" r="345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38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piegel, Bilderrahmen enthält.&#10;&#10;Automatisch generierte Beschreibung">
            <a:extLst>
              <a:ext uri="{FF2B5EF4-FFF2-40B4-BE49-F238E27FC236}">
                <a16:creationId xmlns:a16="http://schemas.microsoft.com/office/drawing/2014/main" id="{344CD7D9-0202-A06A-1BD9-906DB6262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r="2" b="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5" name="Grafik 4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B5454083-E6A7-2D27-0D20-18297DEC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" r="-1" b="6373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Mann, Person, Anzug enthält.&#10;&#10;Automatisch generierte Beschreibung">
            <a:extLst>
              <a:ext uri="{FF2B5EF4-FFF2-40B4-BE49-F238E27FC236}">
                <a16:creationId xmlns:a16="http://schemas.microsoft.com/office/drawing/2014/main" id="{3B59225B-4419-2B95-03A0-47E9F8CE3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r="-1" b="8340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97057DD6-5C0D-8AE9-D2B0-25DDA244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/>
          <a:stretch/>
        </p:blipFill>
        <p:spPr>
          <a:xfrm>
            <a:off x="20" y="10"/>
            <a:ext cx="7427647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4A1D1F67-A6BD-C289-5EF1-44BC5DF98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056"/>
          <a:stretch/>
        </p:blipFill>
        <p:spPr>
          <a:xfrm>
            <a:off x="4704661" y="10"/>
            <a:ext cx="520133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93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170</cp:revision>
  <cp:lastPrinted>2023-06-11T09:33:33Z</cp:lastPrinted>
  <dcterms:created xsi:type="dcterms:W3CDTF">2022-11-07T20:45:57Z</dcterms:created>
  <dcterms:modified xsi:type="dcterms:W3CDTF">2023-10-08T09:11:20Z</dcterms:modified>
</cp:coreProperties>
</file>